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60" r:id="rId5"/>
    <p:sldId id="261" r:id="rId6"/>
    <p:sldId id="262" r:id="rId7"/>
    <p:sldId id="257" r:id="rId8"/>
    <p:sldId id="258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2289B-0143-46D1-93EA-17849200F8DD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26F02-564F-4E84-BDC5-E70C16B65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1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620688"/>
            <a:ext cx="9144000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55332" y="668734"/>
            <a:ext cx="2010406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r>
              <a:rPr lang="en-US" altLang="ko-KR" baseline="0" dirty="0" smtClean="0">
                <a:solidFill>
                  <a:schemeClr val="bg1"/>
                </a:solidFill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162494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7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620688"/>
            <a:ext cx="9144000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7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0688"/>
            <a:ext cx="9144000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55332" y="668734"/>
            <a:ext cx="2010406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기능별 화면 </a:t>
            </a:r>
            <a:r>
              <a:rPr lang="ko-KR" altLang="en-US" dirty="0" err="1" smtClean="0">
                <a:solidFill>
                  <a:schemeClr val="bg1"/>
                </a:solidFill>
              </a:rPr>
              <a:t>캡처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516216" y="736974"/>
            <a:ext cx="2520280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첫번째</a:t>
            </a:r>
            <a:r>
              <a:rPr lang="ko-KR" altLang="en-US" sz="1400" dirty="0" smtClean="0">
                <a:solidFill>
                  <a:schemeClr val="bg1"/>
                </a:solidFill>
              </a:rPr>
              <a:t> 프로젝트</a:t>
            </a:r>
            <a:r>
              <a:rPr lang="en-US" altLang="ko-KR" sz="1400" dirty="0" smtClean="0">
                <a:solidFill>
                  <a:schemeClr val="bg1"/>
                </a:solidFill>
              </a:rPr>
              <a:t>. 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HelloSeoul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1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1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2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0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5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17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0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C56A-FAB3-4470-B775-3D16CDB16A73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3E07C-7DFE-4C6D-BB29-59C225639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7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TU\Desktop\HelloSeoul_1조_윤지원_Logical_1705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5601"/>
            <a:ext cx="6480720" cy="497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16216" y="736974"/>
            <a:ext cx="2520280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첫번째</a:t>
            </a:r>
            <a:r>
              <a:rPr lang="ko-KR" altLang="en-US" sz="1400" dirty="0" smtClean="0">
                <a:solidFill>
                  <a:schemeClr val="bg1"/>
                </a:solidFill>
              </a:rPr>
              <a:t> 프로젝트</a:t>
            </a:r>
            <a:r>
              <a:rPr lang="en-US" altLang="ko-KR" sz="1400" dirty="0" smtClean="0">
                <a:solidFill>
                  <a:schemeClr val="bg1"/>
                </a:solidFill>
              </a:rPr>
              <a:t>. 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HelloSeoul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11592" r="23766" b="11834"/>
          <a:stretch/>
        </p:blipFill>
        <p:spPr bwMode="auto">
          <a:xfrm>
            <a:off x="755576" y="1412776"/>
            <a:ext cx="7560840" cy="493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736974"/>
            <a:ext cx="2088232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두번째</a:t>
            </a:r>
            <a:r>
              <a:rPr lang="ko-KR" altLang="en-US" sz="1400" dirty="0" smtClean="0">
                <a:solidFill>
                  <a:schemeClr val="bg1"/>
                </a:solidFill>
              </a:rPr>
              <a:t> 프로젝트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Dieat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7" t="15290" r="23203" b="4515"/>
          <a:stretch/>
        </p:blipFill>
        <p:spPr bwMode="auto">
          <a:xfrm>
            <a:off x="332154" y="2132856"/>
            <a:ext cx="4752528" cy="40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5907" y="1538373"/>
            <a:ext cx="2905021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홈 화면 로그인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회원가입 바 생성</a:t>
            </a:r>
            <a:endParaRPr lang="ko-KR" altLang="en-US" sz="1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38260"/>
            <a:ext cx="3758741" cy="208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4104" y="1538470"/>
            <a:ext cx="246666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로그인 후 정보 표시 바 생성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935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2768" y="1538371"/>
            <a:ext cx="1515893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로그인화면 생성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66319" y="1538372"/>
            <a:ext cx="2808312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비밀번호 찾기 </a:t>
            </a:r>
            <a:r>
              <a:rPr lang="ko-KR" altLang="en-US" sz="1400" b="1" dirty="0" err="1"/>
              <a:t>모달</a:t>
            </a:r>
            <a:r>
              <a:rPr lang="ko-KR" altLang="en-US" sz="1400" b="1" dirty="0"/>
              <a:t> 팝업 창 생성</a:t>
            </a:r>
            <a:endParaRPr lang="ko-KR" altLang="en-US" sz="1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0" r="13994"/>
          <a:stretch/>
        </p:blipFill>
        <p:spPr bwMode="auto">
          <a:xfrm>
            <a:off x="150903" y="2138260"/>
            <a:ext cx="4619625" cy="321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8" t="4373" r="15040" b="34918"/>
          <a:stretch/>
        </p:blipFill>
        <p:spPr bwMode="auto">
          <a:xfrm>
            <a:off x="4932040" y="2138260"/>
            <a:ext cx="4076871" cy="283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2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1513" y="1538371"/>
            <a:ext cx="1944216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회원가입 페이지 생성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11636" y="1538370"/>
            <a:ext cx="2246041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 중복 검사 </a:t>
            </a:r>
            <a:r>
              <a:rPr lang="ko-KR" altLang="en-US" sz="1400" b="1" dirty="0" smtClean="0"/>
              <a:t>창 </a:t>
            </a:r>
            <a:r>
              <a:rPr lang="ko-KR" altLang="en-US" sz="1400" b="1" dirty="0"/>
              <a:t>생성</a:t>
            </a:r>
            <a:endParaRPr lang="ko-KR" altLang="en-US" sz="1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r="13535"/>
          <a:stretch/>
        </p:blipFill>
        <p:spPr bwMode="auto">
          <a:xfrm>
            <a:off x="611560" y="2143196"/>
            <a:ext cx="472412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t="17683" r="49800" b="23593"/>
          <a:stretch/>
        </p:blipFill>
        <p:spPr bwMode="auto">
          <a:xfrm>
            <a:off x="5694683" y="2427782"/>
            <a:ext cx="2679948" cy="26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10792" y="1546194"/>
            <a:ext cx="2282455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회원정보수정 페이지 구현</a:t>
            </a:r>
            <a:endParaRPr lang="ko-KR" altLang="en-US" sz="1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r="16853" b="2492"/>
          <a:stretch/>
        </p:blipFill>
        <p:spPr bwMode="auto">
          <a:xfrm>
            <a:off x="2339752" y="1988840"/>
            <a:ext cx="4824536" cy="462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6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6577" r="19898" b="10553"/>
          <a:stretch/>
        </p:blipFill>
        <p:spPr bwMode="auto">
          <a:xfrm>
            <a:off x="218062" y="2060848"/>
            <a:ext cx="435393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332" y="1529698"/>
            <a:ext cx="4172652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게시판 리스트 불러오기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부위별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체형별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분할법</a:t>
            </a:r>
            <a:endParaRPr lang="ko-KR" altLang="en-US" sz="14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t="6821" r="22301" b="5111"/>
          <a:stretch/>
        </p:blipFill>
        <p:spPr bwMode="auto">
          <a:xfrm>
            <a:off x="4757154" y="1900670"/>
            <a:ext cx="4279341" cy="354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9716" y="1529698"/>
            <a:ext cx="2773079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게시글</a:t>
            </a:r>
            <a:r>
              <a:rPr lang="ko-KR" altLang="en-US" sz="1400" b="1" dirty="0" smtClean="0"/>
              <a:t> 정보 불러오기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추천하기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20688"/>
            <a:ext cx="9144000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5332" y="668734"/>
            <a:ext cx="2010406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기능별 화면 </a:t>
            </a:r>
            <a:r>
              <a:rPr lang="ko-KR" altLang="en-US" dirty="0" err="1" smtClean="0">
                <a:solidFill>
                  <a:schemeClr val="bg1"/>
                </a:solidFill>
              </a:rPr>
              <a:t>캡처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736974"/>
            <a:ext cx="2088232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두번째</a:t>
            </a:r>
            <a:r>
              <a:rPr lang="ko-KR" altLang="en-US" sz="1400" dirty="0" smtClean="0">
                <a:solidFill>
                  <a:schemeClr val="bg1"/>
                </a:solidFill>
              </a:rPr>
              <a:t> 프로젝트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Dieat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t="7632" r="23165" b="12915"/>
          <a:stretch/>
        </p:blipFill>
        <p:spPr bwMode="auto">
          <a:xfrm>
            <a:off x="369665" y="2181382"/>
            <a:ext cx="3965331" cy="382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16227" y="1529698"/>
            <a:ext cx="1872208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댓글작성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편집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  <a:endParaRPr lang="ko-KR" altLang="en-US" sz="1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t="8889" r="28086" b="3665"/>
          <a:stretch/>
        </p:blipFill>
        <p:spPr bwMode="auto">
          <a:xfrm>
            <a:off x="4334996" y="2145560"/>
            <a:ext cx="4312133" cy="4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0922" y="1498920"/>
            <a:ext cx="252028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글쓰기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네이버</a:t>
            </a:r>
            <a:r>
              <a:rPr lang="ko-KR" altLang="en-US" sz="1400" b="1" dirty="0" smtClean="0"/>
              <a:t> 에디터 사용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5332" y="668734"/>
            <a:ext cx="2010406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기능별 화면 </a:t>
            </a:r>
            <a:r>
              <a:rPr lang="ko-KR" altLang="en-US" dirty="0" err="1" smtClean="0">
                <a:solidFill>
                  <a:schemeClr val="bg1"/>
                </a:solidFill>
              </a:rPr>
              <a:t>캡처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736974"/>
            <a:ext cx="2088232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두번째</a:t>
            </a:r>
            <a:r>
              <a:rPr lang="ko-KR" altLang="en-US" sz="1400" dirty="0" smtClean="0">
                <a:solidFill>
                  <a:schemeClr val="bg1"/>
                </a:solidFill>
              </a:rPr>
              <a:t> 프로젝트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Dieat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chemeClr val="tx1"/>
          </a:solidFill>
          <a:prstDash val="dash"/>
        </a:ln>
      </a:spPr>
      <a:bodyPr wrap="square" rtlCol="0">
        <a:spAutoFit/>
      </a:bodyPr>
      <a:lstStyle>
        <a:defPPr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78</Words>
  <Application>Microsoft Office PowerPoint</Application>
  <PresentationFormat>화면 슬라이드 쇼(4:3)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DIEAT</dc:title>
  <dc:creator>STU</dc:creator>
  <cp:lastModifiedBy>STU</cp:lastModifiedBy>
  <cp:revision>6</cp:revision>
  <dcterms:created xsi:type="dcterms:W3CDTF">2017-07-19T08:32:41Z</dcterms:created>
  <dcterms:modified xsi:type="dcterms:W3CDTF">2017-09-08T09:11:54Z</dcterms:modified>
</cp:coreProperties>
</file>